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-532128" y="1295227"/>
            <a:ext cx="3713797" cy="3986274"/>
            <a:chOff x="-532128" y="1295227"/>
            <a:chExt cx="3713797" cy="3986274"/>
          </a:xfrm>
        </p:grpSpPr>
        <p:grpSp>
          <p:nvGrpSpPr>
            <p:cNvPr id="85" name="Shape 85"/>
            <p:cNvGrpSpPr/>
            <p:nvPr/>
          </p:nvGrpSpPr>
          <p:grpSpPr>
            <a:xfrm>
              <a:off x="-532128" y="1295227"/>
              <a:ext cx="3713797" cy="3986274"/>
              <a:chOff x="-532128" y="1295227"/>
              <a:chExt cx="3713797" cy="3986274"/>
            </a:xfrm>
          </p:grpSpPr>
          <p:sp>
            <p:nvSpPr>
              <p:cNvPr id="86" name="Shape 86"/>
              <p:cNvSpPr/>
              <p:nvPr/>
            </p:nvSpPr>
            <p:spPr>
              <a:xfrm>
                <a:off x="2414215" y="3034367"/>
                <a:ext cx="625500" cy="775500"/>
              </a:xfrm>
              <a:prstGeom prst="rect">
                <a:avLst/>
              </a:prstGeom>
              <a:solidFill>
                <a:srgbClr val="FFCC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Shape 87"/>
              <p:cNvSpPr/>
              <p:nvPr/>
            </p:nvSpPr>
            <p:spPr>
              <a:xfrm rot="1261849">
                <a:off x="730027" y="3314597"/>
                <a:ext cx="2211943" cy="1624108"/>
              </a:xfrm>
              <a:prstGeom prst="diagStripe">
                <a:avLst>
                  <a:gd fmla="val 20665" name="adj"/>
                </a:avLst>
              </a:prstGeom>
              <a:solidFill>
                <a:srgbClr val="FFCC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" name="Shape 88"/>
              <p:cNvSpPr/>
              <p:nvPr/>
            </p:nvSpPr>
            <p:spPr>
              <a:xfrm rot="-7701897">
                <a:off x="752373" y="1854569"/>
                <a:ext cx="2212293" cy="1623916"/>
              </a:xfrm>
              <a:prstGeom prst="diagStripe">
                <a:avLst>
                  <a:gd fmla="val 41298" name="adj"/>
                </a:avLst>
              </a:prstGeom>
              <a:solidFill>
                <a:srgbClr val="FFCC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 rot="7497239">
                <a:off x="-394875" y="2756152"/>
                <a:ext cx="1814394" cy="1280337"/>
              </a:xfrm>
              <a:prstGeom prst="diagStripe">
                <a:avLst>
                  <a:gd fmla="val 0" name="adj"/>
                </a:avLst>
              </a:prstGeom>
              <a:solidFill>
                <a:srgbClr val="FFCC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90" name="Shape 90"/>
            <p:cNvCxnSpPr/>
            <p:nvPr/>
          </p:nvCxnSpPr>
          <p:spPr>
            <a:xfrm>
              <a:off x="2585666" y="2819400"/>
              <a:ext cx="0" cy="11430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1" name="Shape 91"/>
            <p:cNvCxnSpPr/>
            <p:nvPr/>
          </p:nvCxnSpPr>
          <p:spPr>
            <a:xfrm>
              <a:off x="2209800" y="2728212"/>
              <a:ext cx="0" cy="13095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2" name="Shape 92"/>
            <p:cNvCxnSpPr>
              <a:endCxn id="87" idx="0"/>
            </p:cNvCxnSpPr>
            <p:nvPr/>
          </p:nvCxnSpPr>
          <p:spPr>
            <a:xfrm>
              <a:off x="1811398" y="2628751"/>
              <a:ext cx="24600" cy="14979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3" name="Shape 93"/>
            <p:cNvCxnSpPr/>
            <p:nvPr/>
          </p:nvCxnSpPr>
          <p:spPr>
            <a:xfrm>
              <a:off x="1434935" y="2514600"/>
              <a:ext cx="12900" cy="17526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4" name="Shape 94"/>
            <p:cNvCxnSpPr/>
            <p:nvPr/>
          </p:nvCxnSpPr>
          <p:spPr>
            <a:xfrm>
              <a:off x="990600" y="2405057"/>
              <a:ext cx="0" cy="20145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95" name="Shape 95"/>
          <p:cNvGrpSpPr/>
          <p:nvPr/>
        </p:nvGrpSpPr>
        <p:grpSpPr>
          <a:xfrm rot="10800000">
            <a:off x="539274" y="3011603"/>
            <a:ext cx="4376584" cy="3582160"/>
            <a:chOff x="4369063" y="160182"/>
            <a:chExt cx="4376584" cy="3582160"/>
          </a:xfrm>
        </p:grpSpPr>
        <p:grpSp>
          <p:nvGrpSpPr>
            <p:cNvPr id="96" name="Shape 96"/>
            <p:cNvGrpSpPr/>
            <p:nvPr/>
          </p:nvGrpSpPr>
          <p:grpSpPr>
            <a:xfrm>
              <a:off x="4369063" y="160182"/>
              <a:ext cx="4376584" cy="3582160"/>
              <a:chOff x="4369063" y="160182"/>
              <a:chExt cx="4376584" cy="3582160"/>
            </a:xfrm>
          </p:grpSpPr>
          <p:sp>
            <p:nvSpPr>
              <p:cNvPr id="97" name="Shape 97"/>
              <p:cNvSpPr/>
              <p:nvPr/>
            </p:nvSpPr>
            <p:spPr>
              <a:xfrm rot="-5939204">
                <a:off x="6337010" y="168367"/>
                <a:ext cx="2091474" cy="2428930"/>
              </a:xfrm>
              <a:prstGeom prst="diagStripe">
                <a:avLst>
                  <a:gd fmla="val 50000" name="adj"/>
                </a:avLst>
              </a:prstGeom>
              <a:solidFill>
                <a:srgbClr val="CCFF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Shape 98"/>
              <p:cNvSpPr/>
              <p:nvPr/>
            </p:nvSpPr>
            <p:spPr>
              <a:xfrm rot="9033412">
                <a:off x="4653440" y="886282"/>
                <a:ext cx="1886446" cy="1652313"/>
              </a:xfrm>
              <a:prstGeom prst="diagStripe">
                <a:avLst>
                  <a:gd fmla="val 0" name="adj"/>
                </a:avLst>
              </a:prstGeom>
              <a:solidFill>
                <a:srgbClr val="CCFF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Shape 99"/>
              <p:cNvSpPr/>
              <p:nvPr/>
            </p:nvSpPr>
            <p:spPr>
              <a:xfrm rot="1577520">
                <a:off x="6541526" y="1757701"/>
                <a:ext cx="1886234" cy="1652383"/>
              </a:xfrm>
              <a:prstGeom prst="diagStripe">
                <a:avLst>
                  <a:gd fmla="val 0" name="adj"/>
                </a:avLst>
              </a:prstGeom>
              <a:solidFill>
                <a:srgbClr val="CCFF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Shape 100"/>
              <p:cNvSpPr/>
              <p:nvPr/>
            </p:nvSpPr>
            <p:spPr>
              <a:xfrm rot="2343826">
                <a:off x="5574060" y="1627861"/>
                <a:ext cx="1302475" cy="1861059"/>
              </a:xfrm>
              <a:prstGeom prst="triangle">
                <a:avLst>
                  <a:gd fmla="val 50000" name="adj"/>
                </a:avLst>
              </a:prstGeom>
              <a:solidFill>
                <a:srgbClr val="CCFF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01" name="Shape 101"/>
            <p:cNvCxnSpPr/>
            <p:nvPr/>
          </p:nvCxnSpPr>
          <p:spPr>
            <a:xfrm>
              <a:off x="5474399" y="2133600"/>
              <a:ext cx="1227900" cy="6537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2" name="Shape 102"/>
            <p:cNvCxnSpPr/>
            <p:nvPr/>
          </p:nvCxnSpPr>
          <p:spPr>
            <a:xfrm>
              <a:off x="5562600" y="1857913"/>
              <a:ext cx="1515600" cy="8541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3" name="Shape 103"/>
            <p:cNvCxnSpPr/>
            <p:nvPr/>
          </p:nvCxnSpPr>
          <p:spPr>
            <a:xfrm>
              <a:off x="5626799" y="1589270"/>
              <a:ext cx="1825200" cy="10338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4" name="Shape 104"/>
            <p:cNvCxnSpPr/>
            <p:nvPr/>
          </p:nvCxnSpPr>
          <p:spPr>
            <a:xfrm>
              <a:off x="5743414" y="1300186"/>
              <a:ext cx="2096700" cy="12144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5" name="Shape 105"/>
            <p:cNvCxnSpPr/>
            <p:nvPr/>
          </p:nvCxnSpPr>
          <p:spPr>
            <a:xfrm>
              <a:off x="5842249" y="990600"/>
              <a:ext cx="2455200" cy="13740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06" name="Shape 106"/>
          <p:cNvGrpSpPr/>
          <p:nvPr/>
        </p:nvGrpSpPr>
        <p:grpSpPr>
          <a:xfrm>
            <a:off x="4369063" y="160182"/>
            <a:ext cx="4376584" cy="3582160"/>
            <a:chOff x="4369063" y="160182"/>
            <a:chExt cx="4376584" cy="3582160"/>
          </a:xfrm>
        </p:grpSpPr>
        <p:grpSp>
          <p:nvGrpSpPr>
            <p:cNvPr id="107" name="Shape 107"/>
            <p:cNvGrpSpPr/>
            <p:nvPr/>
          </p:nvGrpSpPr>
          <p:grpSpPr>
            <a:xfrm>
              <a:off x="4369063" y="160182"/>
              <a:ext cx="4376584" cy="3582160"/>
              <a:chOff x="4369063" y="160182"/>
              <a:chExt cx="4376584" cy="3582160"/>
            </a:xfrm>
          </p:grpSpPr>
          <p:sp>
            <p:nvSpPr>
              <p:cNvPr id="108" name="Shape 108"/>
              <p:cNvSpPr/>
              <p:nvPr/>
            </p:nvSpPr>
            <p:spPr>
              <a:xfrm rot="-5939204">
                <a:off x="6337010" y="168367"/>
                <a:ext cx="2091474" cy="2428930"/>
              </a:xfrm>
              <a:prstGeom prst="diagStripe">
                <a:avLst>
                  <a:gd fmla="val 50000" name="adj"/>
                </a:avLst>
              </a:prstGeom>
              <a:solidFill>
                <a:srgbClr val="FFCC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Shape 109"/>
              <p:cNvSpPr/>
              <p:nvPr/>
            </p:nvSpPr>
            <p:spPr>
              <a:xfrm rot="9033412">
                <a:off x="4653440" y="886282"/>
                <a:ext cx="1886446" cy="1652313"/>
              </a:xfrm>
              <a:prstGeom prst="diagStripe">
                <a:avLst>
                  <a:gd fmla="val 0" name="adj"/>
                </a:avLst>
              </a:prstGeom>
              <a:solidFill>
                <a:srgbClr val="FFCC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 rot="1577520">
                <a:off x="6541526" y="1757701"/>
                <a:ext cx="1886234" cy="1652383"/>
              </a:xfrm>
              <a:prstGeom prst="diagStripe">
                <a:avLst>
                  <a:gd fmla="val 0" name="adj"/>
                </a:avLst>
              </a:prstGeom>
              <a:solidFill>
                <a:srgbClr val="FFCC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Shape 111"/>
              <p:cNvSpPr/>
              <p:nvPr/>
            </p:nvSpPr>
            <p:spPr>
              <a:xfrm rot="2343826">
                <a:off x="5574060" y="1627861"/>
                <a:ext cx="1302475" cy="1861059"/>
              </a:xfrm>
              <a:prstGeom prst="triangle">
                <a:avLst>
                  <a:gd fmla="val 50000" name="adj"/>
                </a:avLst>
              </a:prstGeom>
              <a:solidFill>
                <a:srgbClr val="FFCC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12" name="Shape 112"/>
            <p:cNvCxnSpPr/>
            <p:nvPr/>
          </p:nvCxnSpPr>
          <p:spPr>
            <a:xfrm>
              <a:off x="5474399" y="2133600"/>
              <a:ext cx="1227900" cy="6537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3" name="Shape 113"/>
            <p:cNvCxnSpPr/>
            <p:nvPr/>
          </p:nvCxnSpPr>
          <p:spPr>
            <a:xfrm>
              <a:off x="5562600" y="1857913"/>
              <a:ext cx="1515600" cy="8541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4" name="Shape 114"/>
            <p:cNvCxnSpPr>
              <a:endCxn id="115" idx="0"/>
            </p:cNvCxnSpPr>
            <p:nvPr/>
          </p:nvCxnSpPr>
          <p:spPr>
            <a:xfrm>
              <a:off x="5626834" y="1589381"/>
              <a:ext cx="1825200" cy="10338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6" name="Shape 116"/>
            <p:cNvCxnSpPr/>
            <p:nvPr/>
          </p:nvCxnSpPr>
          <p:spPr>
            <a:xfrm>
              <a:off x="5743414" y="1300186"/>
              <a:ext cx="2096700" cy="12144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7" name="Shape 117"/>
            <p:cNvCxnSpPr/>
            <p:nvPr/>
          </p:nvCxnSpPr>
          <p:spPr>
            <a:xfrm>
              <a:off x="5842249" y="990600"/>
              <a:ext cx="2455200" cy="13740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18" name="Shape 118"/>
          <p:cNvGrpSpPr/>
          <p:nvPr/>
        </p:nvGrpSpPr>
        <p:grpSpPr>
          <a:xfrm rot="10800000">
            <a:off x="2285832" y="3332691"/>
            <a:ext cx="4714632" cy="4419191"/>
            <a:chOff x="2285846" y="-1003116"/>
            <a:chExt cx="4714632" cy="4419191"/>
          </a:xfrm>
        </p:grpSpPr>
        <p:grpSp>
          <p:nvGrpSpPr>
            <p:cNvPr id="119" name="Shape 119"/>
            <p:cNvGrpSpPr/>
            <p:nvPr/>
          </p:nvGrpSpPr>
          <p:grpSpPr>
            <a:xfrm>
              <a:off x="2285846" y="-1003116"/>
              <a:ext cx="4714632" cy="4419191"/>
              <a:chOff x="2285846" y="-1003116"/>
              <a:chExt cx="4714632" cy="4419191"/>
            </a:xfrm>
          </p:grpSpPr>
          <p:sp>
            <p:nvSpPr>
              <p:cNvPr id="120" name="Shape 120"/>
              <p:cNvSpPr/>
              <p:nvPr/>
            </p:nvSpPr>
            <p:spPr>
              <a:xfrm rot="-8318707">
                <a:off x="3307743" y="-490105"/>
                <a:ext cx="2325641" cy="2047178"/>
              </a:xfrm>
              <a:prstGeom prst="diagStripe">
                <a:avLst>
                  <a:gd fmla="val 50000" name="adj"/>
                </a:avLst>
              </a:prstGeom>
              <a:solidFill>
                <a:srgbClr val="FFCC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" name="Shape 121"/>
              <p:cNvSpPr/>
              <p:nvPr/>
            </p:nvSpPr>
            <p:spPr>
              <a:xfrm rot="-1700418">
                <a:off x="4328207" y="939546"/>
                <a:ext cx="2325643" cy="2047258"/>
              </a:xfrm>
              <a:prstGeom prst="diagStripe">
                <a:avLst>
                  <a:gd fmla="val 19148" name="adj"/>
                </a:avLst>
              </a:prstGeom>
              <a:solidFill>
                <a:srgbClr val="FFCC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Shape 122"/>
              <p:cNvSpPr/>
              <p:nvPr/>
            </p:nvSpPr>
            <p:spPr>
              <a:xfrm rot="6356846">
                <a:off x="2426792" y="915333"/>
                <a:ext cx="2325707" cy="2047387"/>
              </a:xfrm>
              <a:prstGeom prst="diagStripe">
                <a:avLst>
                  <a:gd fmla="val 0" name="adj"/>
                </a:avLst>
              </a:prstGeom>
              <a:solidFill>
                <a:srgbClr val="FFCC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4114800" y="2364464"/>
                <a:ext cx="778500" cy="759600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24" name="Shape 124"/>
            <p:cNvCxnSpPr/>
            <p:nvPr/>
          </p:nvCxnSpPr>
          <p:spPr>
            <a:xfrm>
              <a:off x="3657600" y="2133600"/>
              <a:ext cx="1833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5" name="Shape 125"/>
            <p:cNvCxnSpPr/>
            <p:nvPr/>
          </p:nvCxnSpPr>
          <p:spPr>
            <a:xfrm>
              <a:off x="3533031" y="1857375"/>
              <a:ext cx="20295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6" name="Shape 126"/>
            <p:cNvCxnSpPr/>
            <p:nvPr/>
          </p:nvCxnSpPr>
          <p:spPr>
            <a:xfrm>
              <a:off x="3380631" y="1574374"/>
              <a:ext cx="2267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7" name="Shape 127"/>
            <p:cNvCxnSpPr/>
            <p:nvPr/>
          </p:nvCxnSpPr>
          <p:spPr>
            <a:xfrm>
              <a:off x="3294535" y="1295400"/>
              <a:ext cx="2478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8" name="Shape 128"/>
            <p:cNvCxnSpPr/>
            <p:nvPr/>
          </p:nvCxnSpPr>
          <p:spPr>
            <a:xfrm>
              <a:off x="3152031" y="990600"/>
              <a:ext cx="26901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29" name="Shape 129"/>
          <p:cNvGrpSpPr/>
          <p:nvPr/>
        </p:nvGrpSpPr>
        <p:grpSpPr>
          <a:xfrm>
            <a:off x="2285846" y="-1003116"/>
            <a:ext cx="4714632" cy="4419191"/>
            <a:chOff x="2285846" y="-1003116"/>
            <a:chExt cx="4714632" cy="4419191"/>
          </a:xfrm>
        </p:grpSpPr>
        <p:grpSp>
          <p:nvGrpSpPr>
            <p:cNvPr id="130" name="Shape 130"/>
            <p:cNvGrpSpPr/>
            <p:nvPr/>
          </p:nvGrpSpPr>
          <p:grpSpPr>
            <a:xfrm>
              <a:off x="2285846" y="-1003116"/>
              <a:ext cx="4714632" cy="4419191"/>
              <a:chOff x="2285846" y="-1003116"/>
              <a:chExt cx="4714632" cy="4419191"/>
            </a:xfrm>
          </p:grpSpPr>
          <p:sp>
            <p:nvSpPr>
              <p:cNvPr id="131" name="Shape 131"/>
              <p:cNvSpPr/>
              <p:nvPr/>
            </p:nvSpPr>
            <p:spPr>
              <a:xfrm rot="-8318707">
                <a:off x="3307743" y="-490105"/>
                <a:ext cx="2325641" cy="2047178"/>
              </a:xfrm>
              <a:prstGeom prst="diagStripe">
                <a:avLst>
                  <a:gd fmla="val 50000" name="adj"/>
                </a:avLst>
              </a:prstGeom>
              <a:solidFill>
                <a:srgbClr val="E5DFE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1700418">
                <a:off x="4328207" y="939546"/>
                <a:ext cx="2325643" cy="2047258"/>
              </a:xfrm>
              <a:prstGeom prst="diagStripe">
                <a:avLst>
                  <a:gd fmla="val 19148" name="adj"/>
                </a:avLst>
              </a:prstGeom>
              <a:solidFill>
                <a:srgbClr val="E5DFE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Shape 133"/>
              <p:cNvSpPr/>
              <p:nvPr/>
            </p:nvSpPr>
            <p:spPr>
              <a:xfrm rot="6356846">
                <a:off x="2426792" y="915333"/>
                <a:ext cx="2325707" cy="2047387"/>
              </a:xfrm>
              <a:prstGeom prst="diagStripe">
                <a:avLst>
                  <a:gd fmla="val 0" name="adj"/>
                </a:avLst>
              </a:prstGeom>
              <a:solidFill>
                <a:srgbClr val="E5DFE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4114800" y="2364464"/>
                <a:ext cx="778500" cy="759600"/>
              </a:xfrm>
              <a:prstGeom prst="rect">
                <a:avLst/>
              </a:prstGeom>
              <a:solidFill>
                <a:srgbClr val="E5DFE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35" name="Shape 135"/>
            <p:cNvCxnSpPr/>
            <p:nvPr/>
          </p:nvCxnSpPr>
          <p:spPr>
            <a:xfrm>
              <a:off x="3657600" y="2133600"/>
              <a:ext cx="1833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6" name="Shape 136"/>
            <p:cNvCxnSpPr/>
            <p:nvPr/>
          </p:nvCxnSpPr>
          <p:spPr>
            <a:xfrm>
              <a:off x="3533031" y="1857375"/>
              <a:ext cx="20295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7" name="Shape 137"/>
            <p:cNvCxnSpPr/>
            <p:nvPr/>
          </p:nvCxnSpPr>
          <p:spPr>
            <a:xfrm>
              <a:off x="3380631" y="1574374"/>
              <a:ext cx="2267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8" name="Shape 138"/>
            <p:cNvCxnSpPr/>
            <p:nvPr/>
          </p:nvCxnSpPr>
          <p:spPr>
            <a:xfrm>
              <a:off x="3294535" y="1295400"/>
              <a:ext cx="2478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9" name="Shape 139"/>
            <p:cNvCxnSpPr/>
            <p:nvPr/>
          </p:nvCxnSpPr>
          <p:spPr>
            <a:xfrm>
              <a:off x="3152031" y="990600"/>
              <a:ext cx="26901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40" name="Shape 140"/>
          <p:cNvGrpSpPr/>
          <p:nvPr/>
        </p:nvGrpSpPr>
        <p:grpSpPr>
          <a:xfrm>
            <a:off x="4581324" y="2568190"/>
            <a:ext cx="4191225" cy="3759644"/>
            <a:chOff x="4581324" y="2568190"/>
            <a:chExt cx="4191225" cy="3759644"/>
          </a:xfrm>
        </p:grpSpPr>
        <p:grpSp>
          <p:nvGrpSpPr>
            <p:cNvPr id="141" name="Shape 141"/>
            <p:cNvGrpSpPr/>
            <p:nvPr/>
          </p:nvGrpSpPr>
          <p:grpSpPr>
            <a:xfrm rot="10800000">
              <a:off x="4581324" y="2568190"/>
              <a:ext cx="4191225" cy="3759644"/>
              <a:chOff x="533338" y="414257"/>
              <a:chExt cx="4191225" cy="3759644"/>
            </a:xfrm>
          </p:grpSpPr>
          <p:sp>
            <p:nvSpPr>
              <p:cNvPr id="142" name="Shape 142"/>
              <p:cNvSpPr/>
              <p:nvPr/>
            </p:nvSpPr>
            <p:spPr>
              <a:xfrm rot="3286555">
                <a:off x="889799" y="1759534"/>
                <a:ext cx="2293786" cy="1874033"/>
              </a:xfrm>
              <a:prstGeom prst="diagStripe">
                <a:avLst>
                  <a:gd fmla="val 0" name="adj"/>
                </a:avLst>
              </a:prstGeom>
              <a:solidFill>
                <a:srgbClr val="DAEEF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Shape 143"/>
              <p:cNvSpPr/>
              <p:nvPr/>
            </p:nvSpPr>
            <p:spPr>
              <a:xfrm rot="-4541795">
                <a:off x="2386210" y="895569"/>
                <a:ext cx="2293806" cy="1874262"/>
              </a:xfrm>
              <a:prstGeom prst="diagStripe">
                <a:avLst>
                  <a:gd fmla="val 0" name="adj"/>
                </a:avLst>
              </a:prstGeom>
              <a:solidFill>
                <a:srgbClr val="DAEEF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Shape 144"/>
              <p:cNvSpPr/>
              <p:nvPr/>
            </p:nvSpPr>
            <p:spPr>
              <a:xfrm rot="-10621430">
                <a:off x="580391" y="472546"/>
                <a:ext cx="2293894" cy="1874222"/>
              </a:xfrm>
              <a:prstGeom prst="diagStripe">
                <a:avLst>
                  <a:gd fmla="val 0" name="adj"/>
                </a:avLst>
              </a:prstGeom>
              <a:solidFill>
                <a:srgbClr val="DAEEF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45" name="Shape 145"/>
            <p:cNvCxnSpPr/>
            <p:nvPr/>
          </p:nvCxnSpPr>
          <p:spPr>
            <a:xfrm flipH="1">
              <a:off x="5648287" y="3922691"/>
              <a:ext cx="1066800" cy="685800"/>
            </a:xfrm>
            <a:prstGeom prst="straightConnector1">
              <a:avLst/>
            </a:prstGeom>
            <a:solidFill>
              <a:srgbClr val="DAEEF3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6" name="Shape 146"/>
            <p:cNvCxnSpPr/>
            <p:nvPr/>
          </p:nvCxnSpPr>
          <p:spPr>
            <a:xfrm flipH="1">
              <a:off x="5772788" y="4036991"/>
              <a:ext cx="1323300" cy="847800"/>
            </a:xfrm>
            <a:prstGeom prst="straightConnector1">
              <a:avLst/>
            </a:prstGeom>
            <a:solidFill>
              <a:srgbClr val="DAEEF3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7" name="Shape 147"/>
            <p:cNvCxnSpPr/>
            <p:nvPr/>
          </p:nvCxnSpPr>
          <p:spPr>
            <a:xfrm flipH="1">
              <a:off x="5925186" y="4113191"/>
              <a:ext cx="1590000" cy="1038300"/>
            </a:xfrm>
            <a:prstGeom prst="straightConnector1">
              <a:avLst/>
            </a:prstGeom>
            <a:solidFill>
              <a:srgbClr val="DAEEF3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8" name="Shape 148"/>
            <p:cNvCxnSpPr/>
            <p:nvPr/>
          </p:nvCxnSpPr>
          <p:spPr>
            <a:xfrm flipH="1">
              <a:off x="6019688" y="4227491"/>
              <a:ext cx="1838400" cy="1227000"/>
            </a:xfrm>
            <a:prstGeom prst="straightConnector1">
              <a:avLst/>
            </a:prstGeom>
            <a:solidFill>
              <a:srgbClr val="DAEEF3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9" name="Shape 149"/>
            <p:cNvCxnSpPr/>
            <p:nvPr/>
          </p:nvCxnSpPr>
          <p:spPr>
            <a:xfrm flipH="1">
              <a:off x="6139988" y="4337034"/>
              <a:ext cx="2175300" cy="1414500"/>
            </a:xfrm>
            <a:prstGeom prst="straightConnector1">
              <a:avLst/>
            </a:prstGeom>
            <a:solidFill>
              <a:srgbClr val="DAEEF3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0" name="Shape 150"/>
          <p:cNvGrpSpPr/>
          <p:nvPr/>
        </p:nvGrpSpPr>
        <p:grpSpPr>
          <a:xfrm rot="10800000">
            <a:off x="6106363" y="1468331"/>
            <a:ext cx="3713797" cy="3986274"/>
            <a:chOff x="-532128" y="1295227"/>
            <a:chExt cx="3713797" cy="3986274"/>
          </a:xfrm>
        </p:grpSpPr>
        <p:grpSp>
          <p:nvGrpSpPr>
            <p:cNvPr id="151" name="Shape 151"/>
            <p:cNvGrpSpPr/>
            <p:nvPr/>
          </p:nvGrpSpPr>
          <p:grpSpPr>
            <a:xfrm>
              <a:off x="-532128" y="1295227"/>
              <a:ext cx="3713797" cy="3986274"/>
              <a:chOff x="-532128" y="1295227"/>
              <a:chExt cx="3713797" cy="3986274"/>
            </a:xfrm>
          </p:grpSpPr>
          <p:sp>
            <p:nvSpPr>
              <p:cNvPr id="152" name="Shape 152"/>
              <p:cNvSpPr/>
              <p:nvPr/>
            </p:nvSpPr>
            <p:spPr>
              <a:xfrm>
                <a:off x="2414215" y="3034367"/>
                <a:ext cx="625500" cy="775500"/>
              </a:xfrm>
              <a:prstGeom prst="rect">
                <a:avLst/>
              </a:prstGeom>
              <a:solidFill>
                <a:srgbClr val="D6E3B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Shape 115"/>
              <p:cNvSpPr/>
              <p:nvPr/>
            </p:nvSpPr>
            <p:spPr>
              <a:xfrm rot="1261849">
                <a:off x="730027" y="3314597"/>
                <a:ext cx="2211943" cy="1624108"/>
              </a:xfrm>
              <a:prstGeom prst="diagStripe">
                <a:avLst>
                  <a:gd fmla="val 20665" name="adj"/>
                </a:avLst>
              </a:prstGeom>
              <a:solidFill>
                <a:srgbClr val="D6E3B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Shape 153"/>
              <p:cNvSpPr/>
              <p:nvPr/>
            </p:nvSpPr>
            <p:spPr>
              <a:xfrm rot="-7701897">
                <a:off x="752373" y="1854569"/>
                <a:ext cx="2212293" cy="1623916"/>
              </a:xfrm>
              <a:prstGeom prst="diagStripe">
                <a:avLst>
                  <a:gd fmla="val 41298" name="adj"/>
                </a:avLst>
              </a:prstGeom>
              <a:solidFill>
                <a:srgbClr val="D6E3B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Shape 154"/>
              <p:cNvSpPr/>
              <p:nvPr/>
            </p:nvSpPr>
            <p:spPr>
              <a:xfrm rot="7497239">
                <a:off x="-394875" y="2756152"/>
                <a:ext cx="1814394" cy="1280337"/>
              </a:xfrm>
              <a:prstGeom prst="diagStripe">
                <a:avLst>
                  <a:gd fmla="val 0" name="adj"/>
                </a:avLst>
              </a:prstGeom>
              <a:solidFill>
                <a:srgbClr val="D6E3B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55" name="Shape 155"/>
            <p:cNvCxnSpPr/>
            <p:nvPr/>
          </p:nvCxnSpPr>
          <p:spPr>
            <a:xfrm>
              <a:off x="2585666" y="2819400"/>
              <a:ext cx="0" cy="11430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6" name="Shape 156"/>
            <p:cNvCxnSpPr/>
            <p:nvPr/>
          </p:nvCxnSpPr>
          <p:spPr>
            <a:xfrm>
              <a:off x="2209800" y="2728212"/>
              <a:ext cx="0" cy="13095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7" name="Shape 157"/>
            <p:cNvCxnSpPr>
              <a:endCxn id="115" idx="0"/>
            </p:cNvCxnSpPr>
            <p:nvPr/>
          </p:nvCxnSpPr>
          <p:spPr>
            <a:xfrm>
              <a:off x="1811398" y="2628751"/>
              <a:ext cx="24600" cy="14979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8" name="Shape 158"/>
            <p:cNvCxnSpPr/>
            <p:nvPr/>
          </p:nvCxnSpPr>
          <p:spPr>
            <a:xfrm>
              <a:off x="1434935" y="2514600"/>
              <a:ext cx="12900" cy="17526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9" name="Shape 159"/>
            <p:cNvCxnSpPr/>
            <p:nvPr/>
          </p:nvCxnSpPr>
          <p:spPr>
            <a:xfrm>
              <a:off x="990600" y="2405057"/>
              <a:ext cx="0" cy="20145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cxnSp>
        <p:nvCxnSpPr>
          <p:cNvPr id="160" name="Shape 160"/>
          <p:cNvCxnSpPr/>
          <p:nvPr/>
        </p:nvCxnSpPr>
        <p:spPr>
          <a:xfrm>
            <a:off x="6261136" y="3768947"/>
            <a:ext cx="2514600" cy="685800"/>
          </a:xfrm>
          <a:prstGeom prst="straightConnector1">
            <a:avLst/>
          </a:prstGeom>
          <a:noFill/>
          <a:ln cap="flat" cmpd="sng" w="38100">
            <a:solidFill>
              <a:srgbClr val="209CB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1" name="Shape 161"/>
          <p:cNvCxnSpPr/>
          <p:nvPr/>
        </p:nvCxnSpPr>
        <p:spPr>
          <a:xfrm flipH="1" rot="10800000">
            <a:off x="3259413" y="3871247"/>
            <a:ext cx="855300" cy="2330400"/>
          </a:xfrm>
          <a:prstGeom prst="straightConnector1">
            <a:avLst/>
          </a:prstGeom>
          <a:noFill/>
          <a:ln cap="flat" cmpd="sng" w="38100">
            <a:solidFill>
              <a:srgbClr val="209CB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Shape 162"/>
          <p:cNvCxnSpPr/>
          <p:nvPr/>
        </p:nvCxnSpPr>
        <p:spPr>
          <a:xfrm flipH="1" rot="10800000">
            <a:off x="6128146" y="2243232"/>
            <a:ext cx="2624400" cy="696600"/>
          </a:xfrm>
          <a:prstGeom prst="straightConnector1">
            <a:avLst/>
          </a:prstGeom>
          <a:noFill/>
          <a:ln cap="flat" cmpd="sng" w="38100">
            <a:solidFill>
              <a:srgbClr val="209CBC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63" name="Shape 163"/>
          <p:cNvGrpSpPr/>
          <p:nvPr/>
        </p:nvGrpSpPr>
        <p:grpSpPr>
          <a:xfrm>
            <a:off x="533338" y="414257"/>
            <a:ext cx="4191225" cy="3759644"/>
            <a:chOff x="533338" y="414257"/>
            <a:chExt cx="4191225" cy="3759644"/>
          </a:xfrm>
        </p:grpSpPr>
        <p:grpSp>
          <p:nvGrpSpPr>
            <p:cNvPr id="164" name="Shape 164"/>
            <p:cNvGrpSpPr/>
            <p:nvPr/>
          </p:nvGrpSpPr>
          <p:grpSpPr>
            <a:xfrm>
              <a:off x="533338" y="414257"/>
              <a:ext cx="4191225" cy="3759644"/>
              <a:chOff x="533338" y="414257"/>
              <a:chExt cx="4191225" cy="3759644"/>
            </a:xfrm>
          </p:grpSpPr>
          <p:sp>
            <p:nvSpPr>
              <p:cNvPr id="165" name="Shape 165"/>
              <p:cNvSpPr/>
              <p:nvPr/>
            </p:nvSpPr>
            <p:spPr>
              <a:xfrm rot="3286555">
                <a:off x="889799" y="1759534"/>
                <a:ext cx="2293786" cy="1874033"/>
              </a:xfrm>
              <a:prstGeom prst="diagStripe">
                <a:avLst>
                  <a:gd fmla="val 0" name="adj"/>
                </a:avLst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Shape 166"/>
              <p:cNvSpPr/>
              <p:nvPr/>
            </p:nvSpPr>
            <p:spPr>
              <a:xfrm rot="-4541795">
                <a:off x="2386210" y="895569"/>
                <a:ext cx="2293806" cy="1874262"/>
              </a:xfrm>
              <a:prstGeom prst="diagStripe">
                <a:avLst>
                  <a:gd fmla="val 0" name="adj"/>
                </a:avLst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Shape 167"/>
              <p:cNvSpPr/>
              <p:nvPr/>
            </p:nvSpPr>
            <p:spPr>
              <a:xfrm rot="-10621430">
                <a:off x="580391" y="472546"/>
                <a:ext cx="2293894" cy="1874222"/>
              </a:xfrm>
              <a:prstGeom prst="diagStripe">
                <a:avLst>
                  <a:gd fmla="val 0" name="adj"/>
                </a:avLst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68" name="Shape 168"/>
            <p:cNvCxnSpPr/>
            <p:nvPr/>
          </p:nvCxnSpPr>
          <p:spPr>
            <a:xfrm flipH="1" rot="10800000">
              <a:off x="2590800" y="2133600"/>
              <a:ext cx="1066800" cy="6858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9" name="Shape 169"/>
            <p:cNvCxnSpPr/>
            <p:nvPr/>
          </p:nvCxnSpPr>
          <p:spPr>
            <a:xfrm flipH="1" rot="10800000">
              <a:off x="2209800" y="1857300"/>
              <a:ext cx="1323300" cy="8478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0" name="Shape 170"/>
            <p:cNvCxnSpPr/>
            <p:nvPr/>
          </p:nvCxnSpPr>
          <p:spPr>
            <a:xfrm flipH="1" rot="10800000">
              <a:off x="1790701" y="1590600"/>
              <a:ext cx="1590000" cy="10383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1" name="Shape 171"/>
            <p:cNvCxnSpPr/>
            <p:nvPr/>
          </p:nvCxnSpPr>
          <p:spPr>
            <a:xfrm flipH="1" rot="10800000">
              <a:off x="1447800" y="1295400"/>
              <a:ext cx="1806300" cy="12192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2" name="Shape 172"/>
            <p:cNvCxnSpPr/>
            <p:nvPr/>
          </p:nvCxnSpPr>
          <p:spPr>
            <a:xfrm flipH="1" rot="10800000">
              <a:off x="990600" y="990557"/>
              <a:ext cx="2175300" cy="14145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73" name="Shape 173"/>
          <p:cNvSpPr txBox="1"/>
          <p:nvPr/>
        </p:nvSpPr>
        <p:spPr>
          <a:xfrm rot="-2029553">
            <a:off x="647273" y="1421194"/>
            <a:ext cx="2702673" cy="276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SECTOR: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4" name="Shape 174"/>
          <p:cNvCxnSpPr/>
          <p:nvPr/>
        </p:nvCxnSpPr>
        <p:spPr>
          <a:xfrm flipH="1">
            <a:off x="533400" y="3810000"/>
            <a:ext cx="2514600" cy="685800"/>
          </a:xfrm>
          <a:prstGeom prst="straightConnector1">
            <a:avLst/>
          </a:prstGeom>
          <a:noFill/>
          <a:ln cap="flat" cmpd="sng" w="38100">
            <a:solidFill>
              <a:srgbClr val="209CB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5" name="Shape 175"/>
          <p:cNvCxnSpPr/>
          <p:nvPr/>
        </p:nvCxnSpPr>
        <p:spPr>
          <a:xfrm rot="10800000">
            <a:off x="533400" y="2286000"/>
            <a:ext cx="2514600" cy="685800"/>
          </a:xfrm>
          <a:prstGeom prst="straightConnector1">
            <a:avLst/>
          </a:prstGeom>
          <a:noFill/>
          <a:ln cap="flat" cmpd="sng" w="38100">
            <a:solidFill>
              <a:srgbClr val="209CB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6" name="Shape 176"/>
          <p:cNvSpPr txBox="1"/>
          <p:nvPr/>
        </p:nvSpPr>
        <p:spPr>
          <a:xfrm rot="-5400000">
            <a:off x="-279448" y="3273946"/>
            <a:ext cx="2055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SECTOR: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7" name="Shape 177"/>
          <p:cNvCxnSpPr/>
          <p:nvPr/>
        </p:nvCxnSpPr>
        <p:spPr>
          <a:xfrm flipH="1" rot="10800000">
            <a:off x="5181600" y="533400"/>
            <a:ext cx="838200" cy="2362200"/>
          </a:xfrm>
          <a:prstGeom prst="straightConnector1">
            <a:avLst/>
          </a:prstGeom>
          <a:noFill/>
          <a:ln cap="flat" cmpd="sng" w="38100">
            <a:solidFill>
              <a:srgbClr val="209CB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8" name="Shape 178"/>
          <p:cNvCxnSpPr/>
          <p:nvPr/>
        </p:nvCxnSpPr>
        <p:spPr>
          <a:xfrm rot="10800000">
            <a:off x="5247694" y="3839447"/>
            <a:ext cx="1117200" cy="2362200"/>
          </a:xfrm>
          <a:prstGeom prst="straightConnector1">
            <a:avLst/>
          </a:prstGeom>
          <a:noFill/>
          <a:ln cap="flat" cmpd="sng" w="38100">
            <a:solidFill>
              <a:srgbClr val="209CB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9" name="Shape 179"/>
          <p:cNvSpPr txBox="1"/>
          <p:nvPr/>
        </p:nvSpPr>
        <p:spPr>
          <a:xfrm>
            <a:off x="3093575" y="692314"/>
            <a:ext cx="2748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SECTOR: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Shape 180"/>
          <p:cNvCxnSpPr/>
          <p:nvPr/>
        </p:nvCxnSpPr>
        <p:spPr>
          <a:xfrm rot="10800000">
            <a:off x="2945963" y="539697"/>
            <a:ext cx="1117200" cy="2362200"/>
          </a:xfrm>
          <a:prstGeom prst="straightConnector1">
            <a:avLst/>
          </a:prstGeom>
          <a:noFill/>
          <a:ln cap="flat" cmpd="sng" w="38100">
            <a:solidFill>
              <a:srgbClr val="209CB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1" name="Shape 181"/>
          <p:cNvSpPr/>
          <p:nvPr/>
        </p:nvSpPr>
        <p:spPr>
          <a:xfrm>
            <a:off x="2921415" y="2895600"/>
            <a:ext cx="3435900" cy="975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rgbClr val="209CB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3176649" y="3124200"/>
            <a:ext cx="2919300" cy="5076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/>
          <p:nvPr/>
        </p:nvSpPr>
        <p:spPr>
          <a:xfrm rot="5400000">
            <a:off x="7552387" y="3200948"/>
            <a:ext cx="2010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SECTOR: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3399809" y="5756628"/>
            <a:ext cx="2781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SECTOR: 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 rot="1728331">
            <a:off x="689653" y="5073047"/>
            <a:ext cx="2855316" cy="2769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SECTOR: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/>
          <p:nvPr/>
        </p:nvSpPr>
        <p:spPr>
          <a:xfrm rot="1763058">
            <a:off x="5775903" y="1425026"/>
            <a:ext cx="2891381" cy="27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SECTOR: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 rot="-2029670">
            <a:off x="6056565" y="4994831"/>
            <a:ext cx="2560809" cy="276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SECTOR: 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103799" y="57100"/>
            <a:ext cx="3094500" cy="3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Results at the Center</a:t>
            </a:r>
            <a:endParaRPr b="1" sz="1800"/>
          </a:p>
        </p:txBody>
      </p:sp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9400" y="-33851"/>
            <a:ext cx="2514602" cy="911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C5EBF5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