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3" r:id="rId1"/>
  </p:sldMasterIdLst>
  <p:notesMasterIdLst>
    <p:notesMasterId r:id="rId3"/>
  </p:notesMasterIdLst>
  <p:sldIdLst>
    <p:sldId id="34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D4EE3A-DA61-4243-9BA1-18BBFE2358E9}">
  <a:tblStyle styleId="{2AD4EE3A-DA61-4243-9BA1-18BBFE2358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40"/>
  </p:normalViewPr>
  <p:slideViewPr>
    <p:cSldViewPr snapToGrid="0" snapToObjects="1">
      <p:cViewPr varScale="1">
        <p:scale>
          <a:sx n="75" d="100"/>
          <a:sy n="75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Shape 19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4" name="Shape 19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5" name="Shape 19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758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87219" y="2250891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81193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6523735" y="2250891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6217708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447816" y="599725"/>
            <a:ext cx="11290800" cy="3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81191" y="5260126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40285" y="614406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334607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8839200" y="599725"/>
            <a:ext cx="29067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249664" y="2265125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131502" y="-680873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993672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774922" y="5951810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0446614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81191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81191" y="2336002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446533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042146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Shape 1918"/>
          <p:cNvSpPr txBox="1">
            <a:spLocks noGrp="1"/>
          </p:cNvSpPr>
          <p:nvPr>
            <p:ph type="body" idx="4294967295"/>
          </p:nvPr>
        </p:nvSpPr>
        <p:spPr>
          <a:xfrm>
            <a:off x="581191" y="4541417"/>
            <a:ext cx="11029500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0" name="Shape 1920" descr="YouthInitiativ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3052" y="580467"/>
            <a:ext cx="2654061" cy="962112"/>
          </a:xfrm>
          <a:prstGeom prst="rect">
            <a:avLst/>
          </a:prstGeom>
          <a:noFill/>
          <a:ln>
            <a:noFill/>
          </a:ln>
        </p:spPr>
      </p:pic>
      <p:sp>
        <p:nvSpPr>
          <p:cNvPr id="1921" name="Shape 192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924" name="Shape 1924"/>
          <p:cNvGraphicFramePr/>
          <p:nvPr>
            <p:extLst>
              <p:ext uri="{D42A27DB-BD31-4B8C-83A1-F6EECF244321}">
                <p14:modId xmlns:p14="http://schemas.microsoft.com/office/powerpoint/2010/main" val="2349389964"/>
              </p:ext>
            </p:extLst>
          </p:nvPr>
        </p:nvGraphicFramePr>
        <p:xfrm>
          <a:off x="440267" y="1542579"/>
          <a:ext cx="11311467" cy="5216559"/>
        </p:xfrm>
        <a:graphic>
          <a:graphicData uri="http://schemas.openxmlformats.org/drawingml/2006/table">
            <a:tbl>
              <a:tblPr>
                <a:noFill/>
                <a:tableStyleId>{2AD4EE3A-DA61-4243-9BA1-18BBFE2358E9}</a:tableStyleId>
              </a:tblPr>
              <a:tblGrid>
                <a:gridCol w="3632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9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859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chemeClr val="accent2"/>
                          </a:solidFill>
                        </a:rPr>
                        <a:t>Step</a:t>
                      </a:r>
                      <a:endParaRPr sz="3000"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accent1"/>
                          </a:solidFill>
                        </a:rPr>
                        <a:t>Responsible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accent1"/>
                          </a:solidFill>
                        </a:rPr>
                        <a:t>Accountable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accent1"/>
                          </a:solidFill>
                        </a:rPr>
                        <a:t>Consulted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>
                          <a:solidFill>
                            <a:schemeClr val="accent1"/>
                          </a:solidFill>
                        </a:rPr>
                        <a:t>Informed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7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7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7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7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429154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206874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871831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601152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901750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373474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76815148"/>
                  </a:ext>
                </a:extLst>
              </a:tr>
            </a:tbl>
          </a:graphicData>
        </a:graphic>
      </p:graphicFrame>
      <p:sp>
        <p:nvSpPr>
          <p:cNvPr id="1925" name="Shape 1925"/>
          <p:cNvSpPr txBox="1">
            <a:spLocks noGrp="1"/>
          </p:cNvSpPr>
          <p:nvPr>
            <p:ph type="title" idx="4294967295"/>
          </p:nvPr>
        </p:nvSpPr>
        <p:spPr>
          <a:xfrm>
            <a:off x="627565" y="579230"/>
            <a:ext cx="10767600" cy="699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chemeClr val="dk2"/>
                </a:solidFill>
              </a:rPr>
              <a:t>RACI</a:t>
            </a:r>
            <a:endParaRPr dirty="0"/>
          </a:p>
        </p:txBody>
      </p:sp>
      <p:sp>
        <p:nvSpPr>
          <p:cNvPr id="1926" name="Shape 192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616161"/>
      </a:dk1>
      <a:lt1>
        <a:srgbClr val="FFFFFF"/>
      </a:lt1>
      <a:dk2>
        <a:srgbClr val="616161"/>
      </a:dk2>
      <a:lt2>
        <a:srgbClr val="FFFFFF"/>
      </a:lt2>
      <a:accent1>
        <a:srgbClr val="70CAD2"/>
      </a:accent1>
      <a:accent2>
        <a:srgbClr val="F8981C"/>
      </a:accent2>
      <a:accent3>
        <a:srgbClr val="757575"/>
      </a:accent3>
      <a:accent4>
        <a:srgbClr val="CC0099"/>
      </a:accent4>
      <a:accent5>
        <a:srgbClr val="757575"/>
      </a:accent5>
      <a:accent6>
        <a:srgbClr val="757575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Dividend</vt:lpstr>
      <vt:lpstr>RACI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6</cp:revision>
  <dcterms:modified xsi:type="dcterms:W3CDTF">2018-05-14T21:49:20Z</dcterms:modified>
</cp:coreProperties>
</file>