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03" r:id="rId1"/>
  </p:sldMasterIdLst>
  <p:notesMasterIdLst>
    <p:notesMasterId r:id="rId3"/>
  </p:notesMasterIdLst>
  <p:sldIdLst>
    <p:sldId id="292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AD4EE3A-DA61-4243-9BA1-18BBFE2358E9}">
  <a:tblStyle styleId="{2AD4EE3A-DA61-4243-9BA1-18BBFE2358E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340"/>
  </p:normalViewPr>
  <p:slideViewPr>
    <p:cSldViewPr snapToGrid="0" snapToObjects="1">
      <p:cViewPr varScale="1">
        <p:scale>
          <a:sx n="75" d="100"/>
          <a:sy n="75" d="100"/>
        </p:scale>
        <p:origin x="19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5" name="Shape 105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-76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30 minutes in at this point</a:t>
            </a:r>
            <a:endParaRPr/>
          </a:p>
        </p:txBody>
      </p:sp>
      <p:sp>
        <p:nvSpPr>
          <p:cNvPr id="1056" name="Shape 105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445981" y="606554"/>
            <a:ext cx="113001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500" cy="9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581193" y="2228002"/>
            <a:ext cx="5422500" cy="36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6188417" y="2228002"/>
            <a:ext cx="5422500" cy="36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440683" y="606554"/>
            <a:ext cx="113001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575893" y="729658"/>
            <a:ext cx="11029500" cy="9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Custom Layout">
  <p:cSld name="4_Custom Layou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445981" y="606554"/>
            <a:ext cx="113001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500" cy="9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887219" y="2250891"/>
            <a:ext cx="5087100" cy="5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2024"/>
              <a:buFont typeface="Noto Sans Symbols"/>
              <a:buNone/>
              <a:defRPr sz="2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40"/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581193" y="2926051"/>
            <a:ext cx="5393100" cy="29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3"/>
          </p:nvPr>
        </p:nvSpPr>
        <p:spPr>
          <a:xfrm>
            <a:off x="6523735" y="2250891"/>
            <a:ext cx="5087100" cy="5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2024"/>
              <a:buFont typeface="Noto Sans Symbols"/>
              <a:buNone/>
              <a:defRPr sz="2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40"/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4"/>
          </p:nvPr>
        </p:nvSpPr>
        <p:spPr>
          <a:xfrm>
            <a:off x="6217708" y="2926051"/>
            <a:ext cx="5393100" cy="29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581193" y="4693389"/>
            <a:ext cx="110295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pic" idx="2"/>
          </p:nvPr>
        </p:nvSpPr>
        <p:spPr>
          <a:xfrm>
            <a:off x="447816" y="599725"/>
            <a:ext cx="11290800" cy="35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581191" y="5260126"/>
            <a:ext cx="11029500" cy="5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920"/>
              <a:buFont typeface="Noto Sans Symbols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828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440285" y="614406"/>
            <a:ext cx="11309400" cy="118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581191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4334607" y="-1417297"/>
            <a:ext cx="3522900" cy="110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8839200" y="599725"/>
            <a:ext cx="2906700" cy="5817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 rot="5400000">
            <a:off x="7249664" y="2265125"/>
            <a:ext cx="5183100" cy="200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2131502" y="-680873"/>
            <a:ext cx="5183100" cy="78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8993672" y="5956137"/>
            <a:ext cx="1328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774922" y="5951810"/>
            <a:ext cx="7896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10446614" y="5956137"/>
            <a:ext cx="116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581191" y="705124"/>
            <a:ext cx="11029500" cy="1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581191" y="2336002"/>
            <a:ext cx="11029500" cy="35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Shape 15"/>
          <p:cNvSpPr/>
          <p:nvPr/>
        </p:nvSpPr>
        <p:spPr>
          <a:xfrm>
            <a:off x="446533" y="457200"/>
            <a:ext cx="3703200" cy="95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8042146" y="453643"/>
            <a:ext cx="3703200" cy="98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4241830" y="457200"/>
            <a:ext cx="3703200" cy="9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Shape 1058"/>
          <p:cNvSpPr txBox="1"/>
          <p:nvPr/>
        </p:nvSpPr>
        <p:spPr>
          <a:xfrm>
            <a:off x="466725" y="573277"/>
            <a:ext cx="11144100" cy="5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Font typeface="Arial"/>
              <a:buNone/>
            </a:pPr>
            <a:r>
              <a:rPr lang="en-US" sz="3240" dirty="0"/>
              <a:t>Pick Chart</a:t>
            </a:r>
            <a:endParaRPr dirty="0"/>
          </a:p>
        </p:txBody>
      </p:sp>
      <p:pic>
        <p:nvPicPr>
          <p:cNvPr id="1059" name="Shape 1059" descr="YouthInitiative_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13052" y="428067"/>
            <a:ext cx="2654725" cy="96220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61" name="Shape 1061"/>
          <p:cNvGraphicFramePr/>
          <p:nvPr>
            <p:extLst>
              <p:ext uri="{D42A27DB-BD31-4B8C-83A1-F6EECF244321}">
                <p14:modId xmlns:p14="http://schemas.microsoft.com/office/powerpoint/2010/main" val="1450338714"/>
              </p:ext>
            </p:extLst>
          </p:nvPr>
        </p:nvGraphicFramePr>
        <p:xfrm>
          <a:off x="670149" y="1258300"/>
          <a:ext cx="10940676" cy="4877900"/>
        </p:xfrm>
        <a:graphic>
          <a:graphicData uri="http://schemas.openxmlformats.org/drawingml/2006/table">
            <a:tbl>
              <a:tblPr>
                <a:noFill/>
                <a:tableStyleId>{2AD4EE3A-DA61-4243-9BA1-18BBFE2358E9}</a:tableStyleId>
              </a:tblPr>
              <a:tblGrid>
                <a:gridCol w="5470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0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89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dirty="0"/>
                    </a:p>
                  </a:txBody>
                  <a:tcPr marL="91425" marR="91425" marT="91425" marB="91425" anchor="ctr">
                    <a:lnL w="762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dirty="0"/>
                    </a:p>
                  </a:txBody>
                  <a:tcPr marL="91425" marR="91425" marT="91425" marB="91425" anchor="ctr">
                    <a:lnL w="762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9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dirty="0"/>
                    </a:p>
                  </a:txBody>
                  <a:tcPr marL="91425" marR="91425" marT="91425" marB="91425" anchor="ctr">
                    <a:lnL w="762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dirty="0"/>
                    </a:p>
                  </a:txBody>
                  <a:tcPr marL="91425" marR="91425" marT="91425" marB="91425" anchor="ctr">
                    <a:lnL w="762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62" name="Shape 1062"/>
          <p:cNvSpPr txBox="1"/>
          <p:nvPr/>
        </p:nvSpPr>
        <p:spPr>
          <a:xfrm rot="-5400631">
            <a:off x="-2158010" y="3403549"/>
            <a:ext cx="4904100" cy="5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Font typeface="Arial"/>
              <a:buNone/>
            </a:pPr>
            <a:r>
              <a:rPr lang="en-US" sz="2400"/>
              <a:t>Sphere of Influence</a:t>
            </a:r>
            <a:endParaRPr sz="2400"/>
          </a:p>
        </p:txBody>
      </p:sp>
      <p:sp>
        <p:nvSpPr>
          <p:cNvPr id="1063" name="Shape 1063"/>
          <p:cNvSpPr txBox="1"/>
          <p:nvPr/>
        </p:nvSpPr>
        <p:spPr>
          <a:xfrm rot="-631">
            <a:off x="3688437" y="6136351"/>
            <a:ext cx="4904100" cy="5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Font typeface="Arial"/>
              <a:buNone/>
            </a:pPr>
            <a:r>
              <a:rPr lang="en-US" sz="2400" dirty="0"/>
              <a:t>Impact</a:t>
            </a:r>
            <a:endParaRPr sz="2400" dirty="0"/>
          </a:p>
        </p:txBody>
      </p:sp>
      <p:sp>
        <p:nvSpPr>
          <p:cNvPr id="1064" name="Shape 1064"/>
          <p:cNvSpPr txBox="1"/>
          <p:nvPr/>
        </p:nvSpPr>
        <p:spPr>
          <a:xfrm rot="-912">
            <a:off x="-729875" y="1160928"/>
            <a:ext cx="2262600" cy="5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Font typeface="Arial"/>
              <a:buNone/>
            </a:pPr>
            <a:r>
              <a:rPr lang="en-US" sz="1800"/>
              <a:t>High</a:t>
            </a:r>
            <a:endParaRPr sz="1800"/>
          </a:p>
        </p:txBody>
      </p:sp>
      <p:sp>
        <p:nvSpPr>
          <p:cNvPr id="1065" name="Shape 1065"/>
          <p:cNvSpPr txBox="1"/>
          <p:nvPr/>
        </p:nvSpPr>
        <p:spPr>
          <a:xfrm rot="-833">
            <a:off x="-944655" y="5561605"/>
            <a:ext cx="2477400" cy="5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Font typeface="Arial"/>
              <a:buNone/>
            </a:pPr>
            <a:r>
              <a:rPr lang="en-US" sz="1800"/>
              <a:t>Low</a:t>
            </a:r>
            <a:endParaRPr sz="1800"/>
          </a:p>
        </p:txBody>
      </p:sp>
      <p:sp>
        <p:nvSpPr>
          <p:cNvPr id="1066" name="Shape 1066"/>
          <p:cNvSpPr txBox="1"/>
          <p:nvPr/>
        </p:nvSpPr>
        <p:spPr>
          <a:xfrm rot="-833">
            <a:off x="-339184" y="6149606"/>
            <a:ext cx="2477400" cy="5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Font typeface="Arial"/>
              <a:buNone/>
            </a:pPr>
            <a:r>
              <a:rPr lang="en-US" sz="1800"/>
              <a:t>Low</a:t>
            </a:r>
            <a:endParaRPr sz="1800"/>
          </a:p>
        </p:txBody>
      </p:sp>
      <p:sp>
        <p:nvSpPr>
          <p:cNvPr id="1067" name="Shape 1067"/>
          <p:cNvSpPr txBox="1"/>
          <p:nvPr/>
        </p:nvSpPr>
        <p:spPr>
          <a:xfrm rot="-833">
            <a:off x="10323227" y="6136500"/>
            <a:ext cx="2477400" cy="5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Font typeface="Arial"/>
              <a:buNone/>
            </a:pPr>
            <a:r>
              <a:rPr lang="en-US" sz="1800" dirty="0"/>
              <a:t>High</a:t>
            </a:r>
            <a:endParaRPr sz="1800" dirty="0"/>
          </a:p>
        </p:txBody>
      </p:sp>
      <p:sp>
        <p:nvSpPr>
          <p:cNvPr id="1068" name="Shape 1068"/>
          <p:cNvSpPr/>
          <p:nvPr/>
        </p:nvSpPr>
        <p:spPr>
          <a:xfrm>
            <a:off x="11267777" y="1010647"/>
            <a:ext cx="588300" cy="509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616161"/>
      </a:dk1>
      <a:lt1>
        <a:srgbClr val="FFFFFF"/>
      </a:lt1>
      <a:dk2>
        <a:srgbClr val="616161"/>
      </a:dk2>
      <a:lt2>
        <a:srgbClr val="FFFFFF"/>
      </a:lt2>
      <a:accent1>
        <a:srgbClr val="70CAD2"/>
      </a:accent1>
      <a:accent2>
        <a:srgbClr val="F8981C"/>
      </a:accent2>
      <a:accent3>
        <a:srgbClr val="757575"/>
      </a:accent3>
      <a:accent4>
        <a:srgbClr val="CC0099"/>
      </a:accent4>
      <a:accent5>
        <a:srgbClr val="757575"/>
      </a:accent5>
      <a:accent6>
        <a:srgbClr val="757575"/>
      </a:accent6>
      <a:hlink>
        <a:srgbClr val="828282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Macintosh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Noto Sans Symbols</vt:lpstr>
      <vt:lpstr>Dividend</vt:lpstr>
      <vt:lpstr>PowerPoint Presentation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4</cp:revision>
  <dcterms:modified xsi:type="dcterms:W3CDTF">2018-05-14T21:37:18Z</dcterms:modified>
</cp:coreProperties>
</file>