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3" r:id="rId1"/>
  </p:sldMasterIdLst>
  <p:notesMasterIdLst>
    <p:notesMasterId r:id="rId3"/>
  </p:notesMasterIdLst>
  <p:sldIdLst>
    <p:sldId id="279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D4EE3A-DA61-4243-9BA1-18BBFE2358E9}">
  <a:tblStyle styleId="{2AD4EE3A-DA61-4243-9BA1-18BBFE2358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340"/>
  </p:normalViewPr>
  <p:slideViewPr>
    <p:cSldViewPr snapToGrid="0" snapToObjects="1">
      <p:cViewPr varScale="1">
        <p:scale>
          <a:sx n="75" d="100"/>
          <a:sy n="75" d="100"/>
        </p:scale>
        <p:origin x="1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Shape 8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Shape 8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-7620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Shape 8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581193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188417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440683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5758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87219" y="2250891"/>
            <a:ext cx="50871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581193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3"/>
          </p:nvPr>
        </p:nvSpPr>
        <p:spPr>
          <a:xfrm>
            <a:off x="6523735" y="2250891"/>
            <a:ext cx="50871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"/>
          </p:nvPr>
        </p:nvSpPr>
        <p:spPr>
          <a:xfrm>
            <a:off x="6217708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5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447816" y="599725"/>
            <a:ext cx="11290800" cy="3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81191" y="5260126"/>
            <a:ext cx="110295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92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440285" y="614406"/>
            <a:ext cx="113094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4334607" y="-1417297"/>
            <a:ext cx="3522900" cy="110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8839200" y="599725"/>
            <a:ext cx="29067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249664" y="2265125"/>
            <a:ext cx="5183100" cy="20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2131502" y="-680873"/>
            <a:ext cx="5183100" cy="78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8993672" y="5956137"/>
            <a:ext cx="1328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774922" y="5951810"/>
            <a:ext cx="789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10446614" y="5956137"/>
            <a:ext cx="116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81191" y="705124"/>
            <a:ext cx="110295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81191" y="2336002"/>
            <a:ext cx="11029500" cy="3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Shape 15"/>
          <p:cNvSpPr/>
          <p:nvPr/>
        </p:nvSpPr>
        <p:spPr>
          <a:xfrm>
            <a:off x="446533" y="457200"/>
            <a:ext cx="3703200" cy="95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042146" y="453643"/>
            <a:ext cx="3703200" cy="9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4241830" y="457200"/>
            <a:ext cx="37032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Shape 891"/>
          <p:cNvSpPr txBox="1"/>
          <p:nvPr/>
        </p:nvSpPr>
        <p:spPr>
          <a:xfrm>
            <a:off x="466725" y="1160675"/>
            <a:ext cx="8084400" cy="402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 dirty="0">
                <a:solidFill>
                  <a:srgbClr val="F8981C"/>
                </a:solidFill>
              </a:rPr>
              <a:t>What next steps will you take?</a:t>
            </a:r>
            <a:endParaRPr sz="2200" b="1" dirty="0">
              <a:solidFill>
                <a:srgbClr val="F8981C"/>
              </a:solidFill>
            </a:endParaRPr>
          </a:p>
        </p:txBody>
      </p:sp>
      <p:sp>
        <p:nvSpPr>
          <p:cNvPr id="892" name="Shape 892"/>
          <p:cNvSpPr txBox="1"/>
          <p:nvPr/>
        </p:nvSpPr>
        <p:spPr>
          <a:xfrm>
            <a:off x="466725" y="573277"/>
            <a:ext cx="111441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3240" dirty="0"/>
              <a:t>Action Commitments</a:t>
            </a:r>
            <a:endParaRPr dirty="0"/>
          </a:p>
        </p:txBody>
      </p:sp>
      <p:pic>
        <p:nvPicPr>
          <p:cNvPr id="893" name="Shape 893" descr="YouthInitiative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3052" y="428067"/>
            <a:ext cx="2654725" cy="9622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95" name="Shape 895"/>
          <p:cNvGraphicFramePr/>
          <p:nvPr>
            <p:extLst>
              <p:ext uri="{D42A27DB-BD31-4B8C-83A1-F6EECF244321}">
                <p14:modId xmlns:p14="http://schemas.microsoft.com/office/powerpoint/2010/main" val="686863970"/>
              </p:ext>
            </p:extLst>
          </p:nvPr>
        </p:nvGraphicFramePr>
        <p:xfrm>
          <a:off x="466725" y="1748075"/>
          <a:ext cx="11151900" cy="4998450"/>
        </p:xfrm>
        <a:graphic>
          <a:graphicData uri="http://schemas.openxmlformats.org/drawingml/2006/table">
            <a:tbl>
              <a:tblPr>
                <a:noFill/>
                <a:tableStyleId>{2AD4EE3A-DA61-4243-9BA1-18BBFE2358E9}</a:tableStyleId>
              </a:tblPr>
              <a:tblGrid>
                <a:gridCol w="371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85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>
                          <a:solidFill>
                            <a:schemeClr val="dk1"/>
                          </a:solidFill>
                        </a:rPr>
                        <a:t>What? (The Step/Task)</a:t>
                      </a:r>
                      <a:endParaRPr sz="22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>
                          <a:solidFill>
                            <a:schemeClr val="dk1"/>
                          </a:solidFill>
                        </a:rPr>
                        <a:t>Who? (Who’s going to do the task/step)</a:t>
                      </a:r>
                      <a:endParaRPr sz="22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>
                          <a:solidFill>
                            <a:schemeClr val="dk1"/>
                          </a:solidFill>
                        </a:rPr>
                        <a:t>By When? (When you’ll have the step/task done)</a:t>
                      </a:r>
                      <a:endParaRPr sz="22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47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47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4139036666"/>
                  </a:ext>
                </a:extLst>
              </a:tr>
              <a:tr h="43947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3616475562"/>
                  </a:ext>
                </a:extLst>
              </a:tr>
            </a:tbl>
          </a:graphicData>
        </a:graphic>
      </p:graphicFrame>
      <p:pic>
        <p:nvPicPr>
          <p:cNvPr id="896" name="Shape 8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06338" y="4756088"/>
            <a:ext cx="2543175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616161"/>
      </a:dk1>
      <a:lt1>
        <a:srgbClr val="FFFFFF"/>
      </a:lt1>
      <a:dk2>
        <a:srgbClr val="616161"/>
      </a:dk2>
      <a:lt2>
        <a:srgbClr val="FFFFFF"/>
      </a:lt2>
      <a:accent1>
        <a:srgbClr val="70CAD2"/>
      </a:accent1>
      <a:accent2>
        <a:srgbClr val="F8981C"/>
      </a:accent2>
      <a:accent3>
        <a:srgbClr val="757575"/>
      </a:accent3>
      <a:accent4>
        <a:srgbClr val="CC0099"/>
      </a:accent4>
      <a:accent5>
        <a:srgbClr val="757575"/>
      </a:accent5>
      <a:accent6>
        <a:srgbClr val="757575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Dividend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2018-05-14T21:32:17Z</dcterms:modified>
</cp:coreProperties>
</file>